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Permanent Marker"/>
      <p:regular r:id="rId11"/>
    </p:embeddedFont>
    <p:embeddedFont>
      <p:font typeface="Ultra"/>
      <p:regular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font" Target="fonts/PermanentMarker-regular.fntdata"/><Relationship Id="rId10" Type="http://schemas.openxmlformats.org/officeDocument/2006/relationships/slide" Target="slides/slide6.xml"/><Relationship Id="rId12" Type="http://schemas.openxmlformats.org/officeDocument/2006/relationships/font" Target="fonts/Ultra-regular.fntdata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Relationship Id="rId4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7.png"/><Relationship Id="rId4" Type="http://schemas.openxmlformats.org/officeDocument/2006/relationships/image" Target="../media/image0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Relationship Id="rId4" Type="http://schemas.openxmlformats.org/officeDocument/2006/relationships/image" Target="../media/image05.png"/><Relationship Id="rId5" Type="http://schemas.openxmlformats.org/officeDocument/2006/relationships/image" Target="../media/image0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150133" y="979000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/>
              <a:t>       </a:t>
            </a:r>
            <a:r>
              <a:rPr lang="en">
                <a:solidFill>
                  <a:srgbClr val="FF0000"/>
                </a:solidFill>
                <a:latin typeface="Ultra"/>
                <a:ea typeface="Ultra"/>
                <a:cs typeface="Ultra"/>
                <a:sym typeface="Ultra"/>
              </a:rPr>
              <a:t>Heaven and Hell!</a:t>
            </a:r>
          </a:p>
          <a:p>
            <a:pPr lvl="0" algn="l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               </a:t>
            </a:r>
            <a:r>
              <a:rPr lang="en" sz="2400">
                <a:solidFill>
                  <a:srgbClr val="FF0000"/>
                </a:solidFill>
              </a:rPr>
              <a:t>  </a:t>
            </a:r>
            <a:r>
              <a:rPr lang="en" sz="2400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By:Voorhees.INC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203950" y="3076475"/>
            <a:ext cx="8637900" cy="945000"/>
          </a:xfrm>
          <a:prstGeom prst="rect">
            <a:avLst/>
          </a:prstGeom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</a:rPr>
              <a:t>(Shoot,2D)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</a:rPr>
              <a:t>By Hayoung Cho and Karanbir Bains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3F3F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320040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How to Play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914400" rtl="0">
              <a:spcBef>
                <a:spcPts val="0"/>
              </a:spcBef>
              <a:buNone/>
            </a:pPr>
            <a:r>
              <a:rPr lang="en">
                <a:solidFill>
                  <a:srgbClr val="9900FF"/>
                </a:solidFill>
              </a:rPr>
              <a:t>Move with Mouse and Shoot with Mouse_LeftButton</a:t>
            </a:r>
          </a:p>
          <a:p>
            <a:pPr indent="0" lvl="0" marL="914400">
              <a:spcBef>
                <a:spcPts val="0"/>
              </a:spcBef>
              <a:buNone/>
            </a:pPr>
            <a:r>
              <a:rPr lang="en">
                <a:solidFill>
                  <a:srgbClr val="9900FF"/>
                </a:solidFill>
              </a:rPr>
              <a:t>Press number 1-9 to upgrade your Abilities.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rgbClr val="9900FF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/>
              <a:t>                                                                 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475" y="2384875"/>
            <a:ext cx="2809601" cy="184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9874" y="2384875"/>
            <a:ext cx="3204600" cy="204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0"/>
            <a:ext cx="4218925" cy="514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8925" y="800"/>
            <a:ext cx="4925073" cy="514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69138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ctrTitle"/>
          </p:nvPr>
        </p:nvSpPr>
        <p:spPr>
          <a:xfrm>
            <a:off x="311700" y="744575"/>
            <a:ext cx="8520600" cy="1041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GamePlay</a:t>
            </a:r>
          </a:p>
        </p:txBody>
      </p:sp>
      <p:sp>
        <p:nvSpPr>
          <p:cNvPr id="77" name="Shape 77"/>
          <p:cNvSpPr txBox="1"/>
          <p:nvPr>
            <p:ph idx="1" type="subTitle"/>
          </p:nvPr>
        </p:nvSpPr>
        <p:spPr>
          <a:xfrm>
            <a:off x="0" y="1688400"/>
            <a:ext cx="9144000" cy="3455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/>
              <a:t>           </a:t>
            </a:r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99975"/>
            <a:ext cx="9144000" cy="354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0000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540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                                 </a:t>
            </a:r>
            <a:r>
              <a:rPr lang="en">
                <a:solidFill>
                  <a:srgbClr val="0000FF"/>
                </a:solidFill>
              </a:rPr>
              <a:t>How To Win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8761D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8761D"/>
                </a:solidFill>
              </a:rPr>
              <a:t>               </a:t>
            </a:r>
          </a:p>
          <a:p>
            <a:pPr indent="457200" lvl="0" marL="137160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If you kill the Boss at level 20.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8761D"/>
                </a:solidFill>
              </a:rPr>
              <a:t>              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8761D"/>
                </a:solidFill>
              </a:rPr>
              <a:t> 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3008639" y="3097664"/>
            <a:ext cx="1217920" cy="1217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9" y="2414650"/>
            <a:ext cx="2840849" cy="2728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593871">
            <a:off x="5319600" y="2133776"/>
            <a:ext cx="2335548" cy="3118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64D79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How to Lose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455325" y="1332025"/>
            <a:ext cx="8520600" cy="1648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600">
              <a:solidFill>
                <a:srgbClr val="351C75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351C75"/>
                </a:solidFill>
              </a:rPr>
              <a:t>You lose if all HP is drained.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600">
              <a:solidFill>
                <a:srgbClr val="351C75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600">
              <a:solidFill>
                <a:srgbClr val="351C75"/>
              </a:solidFill>
            </a:endParaRP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3600">
              <a:solidFill>
                <a:srgbClr val="351C75"/>
              </a:solidFill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000" y="2980224"/>
            <a:ext cx="6642574" cy="19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